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  <p:sldMasterId id="2147483670" r:id="rId5"/>
    <p:sldMasterId id="2147483660" r:id="rId6"/>
    <p:sldMasterId id="2147483680" r:id="rId7"/>
  </p:sldMasterIdLst>
  <p:notesMasterIdLst>
    <p:notesMasterId r:id="rId34"/>
  </p:notesMasterIdLst>
  <p:sldIdLst>
    <p:sldId id="265" r:id="rId8"/>
    <p:sldId id="660" r:id="rId9"/>
    <p:sldId id="636" r:id="rId10"/>
    <p:sldId id="632" r:id="rId11"/>
    <p:sldId id="266" r:id="rId12"/>
    <p:sldId id="662" r:id="rId13"/>
    <p:sldId id="661" r:id="rId14"/>
    <p:sldId id="638" r:id="rId15"/>
    <p:sldId id="639" r:id="rId16"/>
    <p:sldId id="643" r:id="rId17"/>
    <p:sldId id="644" r:id="rId18"/>
    <p:sldId id="646" r:id="rId19"/>
    <p:sldId id="645" r:id="rId20"/>
    <p:sldId id="647" r:id="rId21"/>
    <p:sldId id="648" r:id="rId22"/>
    <p:sldId id="649" r:id="rId23"/>
    <p:sldId id="657" r:id="rId24"/>
    <p:sldId id="652" r:id="rId25"/>
    <p:sldId id="658" r:id="rId26"/>
    <p:sldId id="650" r:id="rId27"/>
    <p:sldId id="653" r:id="rId28"/>
    <p:sldId id="654" r:id="rId29"/>
    <p:sldId id="651" r:id="rId30"/>
    <p:sldId id="656" r:id="rId31"/>
    <p:sldId id="659" r:id="rId32"/>
    <p:sldId id="637" r:id="rId33"/>
  </p:sldIdLst>
  <p:sldSz cx="12192000" cy="6858000"/>
  <p:notesSz cx="6858000" cy="9144000"/>
  <p:embeddedFontLst>
    <p:embeddedFont>
      <p:font typeface="돋움" panose="020B0600000101010101" pitchFamily="34" charset="-127"/>
      <p:regular r:id="rId35"/>
    </p:embeddedFont>
    <p:embeddedFont>
      <p:font typeface="맑은 고딕" panose="020B0503020000020004" pitchFamily="34" charset="-127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NanumGothic" panose="020D0604000000000000" pitchFamily="34" charset="-127"/>
      <p:regular r:id="rId42"/>
      <p:bold r:id="rId43"/>
    </p:embeddedFont>
    <p:embeddedFont>
      <p:font typeface="NanumGothic" panose="020D0604000000000000" pitchFamily="34" charset="-127"/>
      <p:regular r:id="rId42"/>
      <p:bold r:id="rId43"/>
    </p:embeddedFont>
    <p:embeddedFont>
      <p:font typeface="NANUMGOTHIC EXTRABOLD" panose="020D0604000000000000" pitchFamily="34" charset="-127"/>
      <p:bold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Open Sans Light" panose="020B0306030504020204" pitchFamily="34" charset="0"/>
      <p:regular r:id="rId49"/>
      <p: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Theme" id="{9A4B4352-0B75-6648-B782-EE31C9B6AE2C}">
          <p14:sldIdLst>
            <p14:sldId id="265"/>
            <p14:sldId id="660"/>
            <p14:sldId id="636"/>
            <p14:sldId id="632"/>
            <p14:sldId id="266"/>
            <p14:sldId id="662"/>
            <p14:sldId id="661"/>
            <p14:sldId id="638"/>
            <p14:sldId id="639"/>
            <p14:sldId id="643"/>
            <p14:sldId id="644"/>
            <p14:sldId id="646"/>
            <p14:sldId id="645"/>
            <p14:sldId id="647"/>
            <p14:sldId id="648"/>
            <p14:sldId id="649"/>
            <p14:sldId id="657"/>
            <p14:sldId id="652"/>
            <p14:sldId id="658"/>
            <p14:sldId id="650"/>
            <p14:sldId id="653"/>
            <p14:sldId id="654"/>
            <p14:sldId id="651"/>
            <p14:sldId id="656"/>
            <p14:sldId id="659"/>
            <p14:sldId id="6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AAEF"/>
    <a:srgbClr val="512BD4"/>
    <a:srgbClr val="FFBF3F"/>
    <a:srgbClr val="190548"/>
    <a:srgbClr val="1F1F1F"/>
    <a:srgbClr val="B9AAEE"/>
    <a:srgbClr val="19064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B92ADA-10A1-40EF-A44B-AE5917049CBD}" v="26" dt="2023-01-17T03:31:11.0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66"/>
    <p:restoredTop sz="85000" autoAdjust="0"/>
  </p:normalViewPr>
  <p:slideViewPr>
    <p:cSldViewPr snapToGrid="0">
      <p:cViewPr>
        <p:scale>
          <a:sx n="110" d="100"/>
          <a:sy n="110" d="100"/>
        </p:scale>
        <p:origin x="100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5.fntdata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microsoft.com/office/2015/10/relationships/revisionInfo" Target="revisionInfo.xml"/><Relationship Id="rId8" Type="http://schemas.openxmlformats.org/officeDocument/2006/relationships/slide" Target="slides/slide1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3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연정" userId="0db3ad40-d8e6-4c51-b350-7689b62a4003" providerId="ADAL" clId="{D1B92ADA-10A1-40EF-A44B-AE5917049CBD}"/>
    <pc:docChg chg="undo custSel modSld">
      <pc:chgData name="강연정" userId="0db3ad40-d8e6-4c51-b350-7689b62a4003" providerId="ADAL" clId="{D1B92ADA-10A1-40EF-A44B-AE5917049CBD}" dt="2023-01-17T03:32:09.125" v="540" actId="1076"/>
      <pc:docMkLst>
        <pc:docMk/>
      </pc:docMkLst>
      <pc:sldChg chg="addSp delSp modSp mod">
        <pc:chgData name="강연정" userId="0db3ad40-d8e6-4c51-b350-7689b62a4003" providerId="ADAL" clId="{D1B92ADA-10A1-40EF-A44B-AE5917049CBD}" dt="2023-01-16T08:14:39.791" v="123" actId="1035"/>
        <pc:sldMkLst>
          <pc:docMk/>
          <pc:sldMk cId="2412401944" sldId="266"/>
        </pc:sldMkLst>
        <pc:spChg chg="add mod">
          <ac:chgData name="강연정" userId="0db3ad40-d8e6-4c51-b350-7689b62a4003" providerId="ADAL" clId="{D1B92ADA-10A1-40EF-A44B-AE5917049CBD}" dt="2023-01-16T08:13:57.057" v="85" actId="255"/>
          <ac:spMkLst>
            <pc:docMk/>
            <pc:sldMk cId="2412401944" sldId="266"/>
            <ac:spMk id="3" creationId="{116865FC-ACAE-A29C-AB48-FAA1EEE8D199}"/>
          </ac:spMkLst>
        </pc:spChg>
        <pc:spChg chg="mod">
          <ac:chgData name="강연정" userId="0db3ad40-d8e6-4c51-b350-7689b62a4003" providerId="ADAL" clId="{D1B92ADA-10A1-40EF-A44B-AE5917049CBD}" dt="2023-01-16T08:14:39.791" v="123" actId="1035"/>
          <ac:spMkLst>
            <pc:docMk/>
            <pc:sldMk cId="2412401944" sldId="266"/>
            <ac:spMk id="4" creationId="{C402B697-4543-C183-A92D-A6D54A17D351}"/>
          </ac:spMkLst>
        </pc:spChg>
        <pc:spChg chg="mod">
          <ac:chgData name="강연정" userId="0db3ad40-d8e6-4c51-b350-7689b62a4003" providerId="ADAL" clId="{D1B92ADA-10A1-40EF-A44B-AE5917049CBD}" dt="2023-01-16T08:14:39.791" v="123" actId="1035"/>
          <ac:spMkLst>
            <pc:docMk/>
            <pc:sldMk cId="2412401944" sldId="266"/>
            <ac:spMk id="5" creationId="{7AF694C6-2F4F-40B1-3773-1D17929C9DAF}"/>
          </ac:spMkLst>
        </pc:spChg>
        <pc:spChg chg="mod">
          <ac:chgData name="강연정" userId="0db3ad40-d8e6-4c51-b350-7689b62a4003" providerId="ADAL" clId="{D1B92ADA-10A1-40EF-A44B-AE5917049CBD}" dt="2023-01-16T08:14:39.791" v="123" actId="1035"/>
          <ac:spMkLst>
            <pc:docMk/>
            <pc:sldMk cId="2412401944" sldId="266"/>
            <ac:spMk id="6" creationId="{C84453FF-673C-83C2-6237-2B3398F08D24}"/>
          </ac:spMkLst>
        </pc:spChg>
        <pc:spChg chg="mod">
          <ac:chgData name="강연정" userId="0db3ad40-d8e6-4c51-b350-7689b62a4003" providerId="ADAL" clId="{D1B92ADA-10A1-40EF-A44B-AE5917049CBD}" dt="2023-01-16T08:14:39.791" v="123" actId="1035"/>
          <ac:spMkLst>
            <pc:docMk/>
            <pc:sldMk cId="2412401944" sldId="266"/>
            <ac:spMk id="7" creationId="{C163E7A5-BA14-E33C-D251-7DB268BC2E92}"/>
          </ac:spMkLst>
        </pc:spChg>
        <pc:spChg chg="mod">
          <ac:chgData name="강연정" userId="0db3ad40-d8e6-4c51-b350-7689b62a4003" providerId="ADAL" clId="{D1B92ADA-10A1-40EF-A44B-AE5917049CBD}" dt="2023-01-16T08:14:12.597" v="105" actId="1036"/>
          <ac:spMkLst>
            <pc:docMk/>
            <pc:sldMk cId="2412401944" sldId="266"/>
            <ac:spMk id="8" creationId="{BB03EF30-12AC-8724-A19A-E0A06023F2E6}"/>
          </ac:spMkLst>
        </pc:spChg>
        <pc:spChg chg="mod">
          <ac:chgData name="강연정" userId="0db3ad40-d8e6-4c51-b350-7689b62a4003" providerId="ADAL" clId="{D1B92ADA-10A1-40EF-A44B-AE5917049CBD}" dt="2023-01-16T08:14:12.597" v="105" actId="1036"/>
          <ac:spMkLst>
            <pc:docMk/>
            <pc:sldMk cId="2412401944" sldId="266"/>
            <ac:spMk id="9" creationId="{6577E1B5-70F0-E697-F83D-9025A9BE9CDD}"/>
          </ac:spMkLst>
        </pc:spChg>
        <pc:spChg chg="mod">
          <ac:chgData name="강연정" userId="0db3ad40-d8e6-4c51-b350-7689b62a4003" providerId="ADAL" clId="{D1B92ADA-10A1-40EF-A44B-AE5917049CBD}" dt="2023-01-16T08:14:12.597" v="105" actId="1036"/>
          <ac:spMkLst>
            <pc:docMk/>
            <pc:sldMk cId="2412401944" sldId="266"/>
            <ac:spMk id="10" creationId="{C86F2539-85D6-8BEF-9F46-F4B3C0E12594}"/>
          </ac:spMkLst>
        </pc:spChg>
        <pc:spChg chg="mod">
          <ac:chgData name="강연정" userId="0db3ad40-d8e6-4c51-b350-7689b62a4003" providerId="ADAL" clId="{D1B92ADA-10A1-40EF-A44B-AE5917049CBD}" dt="2023-01-16T08:14:12.597" v="105" actId="1036"/>
          <ac:spMkLst>
            <pc:docMk/>
            <pc:sldMk cId="2412401944" sldId="266"/>
            <ac:spMk id="11" creationId="{394B1F42-2ECF-A7BF-614B-F23E14168C94}"/>
          </ac:spMkLst>
        </pc:spChg>
        <pc:spChg chg="add mod">
          <ac:chgData name="강연정" userId="0db3ad40-d8e6-4c51-b350-7689b62a4003" providerId="ADAL" clId="{D1B92ADA-10A1-40EF-A44B-AE5917049CBD}" dt="2023-01-16T08:14:12.597" v="105" actId="1036"/>
          <ac:spMkLst>
            <pc:docMk/>
            <pc:sldMk cId="2412401944" sldId="266"/>
            <ac:spMk id="17" creationId="{08D22B7B-06C7-F75A-AB66-7AB2C477190F}"/>
          </ac:spMkLst>
        </pc:spChg>
        <pc:picChg chg="mod">
          <ac:chgData name="강연정" userId="0db3ad40-d8e6-4c51-b350-7689b62a4003" providerId="ADAL" clId="{D1B92ADA-10A1-40EF-A44B-AE5917049CBD}" dt="2023-01-16T08:14:39.791" v="123" actId="1035"/>
          <ac:picMkLst>
            <pc:docMk/>
            <pc:sldMk cId="2412401944" sldId="266"/>
            <ac:picMk id="12" creationId="{35B1D4FA-47E5-FD6C-9678-F838755D5B1E}"/>
          </ac:picMkLst>
        </pc:picChg>
        <pc:picChg chg="mod">
          <ac:chgData name="강연정" userId="0db3ad40-d8e6-4c51-b350-7689b62a4003" providerId="ADAL" clId="{D1B92ADA-10A1-40EF-A44B-AE5917049CBD}" dt="2023-01-16T08:14:39.791" v="123" actId="1035"/>
          <ac:picMkLst>
            <pc:docMk/>
            <pc:sldMk cId="2412401944" sldId="266"/>
            <ac:picMk id="13" creationId="{315AAF30-59DB-CA99-4425-536EA57CC450}"/>
          </ac:picMkLst>
        </pc:picChg>
        <pc:picChg chg="mod">
          <ac:chgData name="강연정" userId="0db3ad40-d8e6-4c51-b350-7689b62a4003" providerId="ADAL" clId="{D1B92ADA-10A1-40EF-A44B-AE5917049CBD}" dt="2023-01-16T08:14:12.597" v="105" actId="1036"/>
          <ac:picMkLst>
            <pc:docMk/>
            <pc:sldMk cId="2412401944" sldId="266"/>
            <ac:picMk id="14" creationId="{40BD1874-A872-621E-888F-81492B74450A}"/>
          </ac:picMkLst>
        </pc:picChg>
        <pc:picChg chg="mod">
          <ac:chgData name="강연정" userId="0db3ad40-d8e6-4c51-b350-7689b62a4003" providerId="ADAL" clId="{D1B92ADA-10A1-40EF-A44B-AE5917049CBD}" dt="2023-01-16T08:14:12.597" v="105" actId="1036"/>
          <ac:picMkLst>
            <pc:docMk/>
            <pc:sldMk cId="2412401944" sldId="266"/>
            <ac:picMk id="15" creationId="{AB39A455-FA19-1BF0-9F41-27B4F8C999D4}"/>
          </ac:picMkLst>
        </pc:picChg>
        <pc:cxnChg chg="del mod">
          <ac:chgData name="강연정" userId="0db3ad40-d8e6-4c51-b350-7689b62a4003" providerId="ADAL" clId="{D1B92ADA-10A1-40EF-A44B-AE5917049CBD}" dt="2023-01-16T08:14:28.707" v="118" actId="478"/>
          <ac:cxnSpMkLst>
            <pc:docMk/>
            <pc:sldMk cId="2412401944" sldId="266"/>
            <ac:cxnSpMk id="16" creationId="{3E945AB0-45EF-787D-F5B0-F2B75A253572}"/>
          </ac:cxnSpMkLst>
        </pc:cxnChg>
      </pc:sldChg>
      <pc:sldChg chg="modSp mod">
        <pc:chgData name="강연정" userId="0db3ad40-d8e6-4c51-b350-7689b62a4003" providerId="ADAL" clId="{D1B92ADA-10A1-40EF-A44B-AE5917049CBD}" dt="2023-01-17T01:49:59.767" v="129" actId="962"/>
        <pc:sldMkLst>
          <pc:docMk/>
          <pc:sldMk cId="2716483422" sldId="638"/>
        </pc:sldMkLst>
        <pc:picChg chg="mod">
          <ac:chgData name="강연정" userId="0db3ad40-d8e6-4c51-b350-7689b62a4003" providerId="ADAL" clId="{D1B92ADA-10A1-40EF-A44B-AE5917049CBD}" dt="2023-01-17T01:49:59.767" v="129" actId="962"/>
          <ac:picMkLst>
            <pc:docMk/>
            <pc:sldMk cId="2716483422" sldId="638"/>
            <ac:picMk id="9" creationId="{9F3C98A2-E7C6-577E-CAB7-61CEE021702D}"/>
          </ac:picMkLst>
        </pc:picChg>
      </pc:sldChg>
      <pc:sldChg chg="addSp delSp modSp mod modNotesTx">
        <pc:chgData name="강연정" userId="0db3ad40-d8e6-4c51-b350-7689b62a4003" providerId="ADAL" clId="{D1B92ADA-10A1-40EF-A44B-AE5917049CBD}" dt="2023-01-17T02:18:45.919" v="146" actId="1076"/>
        <pc:sldMkLst>
          <pc:docMk/>
          <pc:sldMk cId="2295216008" sldId="639"/>
        </pc:sldMkLst>
        <pc:picChg chg="del">
          <ac:chgData name="강연정" userId="0db3ad40-d8e6-4c51-b350-7689b62a4003" providerId="ADAL" clId="{D1B92ADA-10A1-40EF-A44B-AE5917049CBD}" dt="2023-01-17T02:18:17.389" v="141" actId="478"/>
          <ac:picMkLst>
            <pc:docMk/>
            <pc:sldMk cId="2295216008" sldId="639"/>
            <ac:picMk id="4" creationId="{CAE80FF4-5100-069C-CFE3-CCEBBA40C999}"/>
          </ac:picMkLst>
        </pc:picChg>
        <pc:picChg chg="add mod modCrop">
          <ac:chgData name="강연정" userId="0db3ad40-d8e6-4c51-b350-7689b62a4003" providerId="ADAL" clId="{D1B92ADA-10A1-40EF-A44B-AE5917049CBD}" dt="2023-01-17T02:18:45.919" v="146" actId="1076"/>
          <ac:picMkLst>
            <pc:docMk/>
            <pc:sldMk cId="2295216008" sldId="639"/>
            <ac:picMk id="6" creationId="{11292E8F-1754-1908-57D7-CE527133FA0F}"/>
          </ac:picMkLst>
        </pc:picChg>
      </pc:sldChg>
      <pc:sldChg chg="addSp delSp modSp mod">
        <pc:chgData name="강연정" userId="0db3ad40-d8e6-4c51-b350-7689b62a4003" providerId="ADAL" clId="{D1B92ADA-10A1-40EF-A44B-AE5917049CBD}" dt="2023-01-17T03:32:09.125" v="540" actId="1076"/>
        <pc:sldMkLst>
          <pc:docMk/>
          <pc:sldMk cId="841731655" sldId="643"/>
        </pc:sldMkLst>
        <pc:picChg chg="add mod">
          <ac:chgData name="강연정" userId="0db3ad40-d8e6-4c51-b350-7689b62a4003" providerId="ADAL" clId="{D1B92ADA-10A1-40EF-A44B-AE5917049CBD}" dt="2023-01-17T03:32:09.125" v="540" actId="1076"/>
          <ac:picMkLst>
            <pc:docMk/>
            <pc:sldMk cId="841731655" sldId="643"/>
            <ac:picMk id="4" creationId="{A5DCF8A6-5FF4-6F64-0224-180FF3645B4F}"/>
          </ac:picMkLst>
        </pc:picChg>
        <pc:picChg chg="del">
          <ac:chgData name="강연정" userId="0db3ad40-d8e6-4c51-b350-7689b62a4003" providerId="ADAL" clId="{D1B92ADA-10A1-40EF-A44B-AE5917049CBD}" dt="2023-01-17T03:31:36.387" v="484" actId="478"/>
          <ac:picMkLst>
            <pc:docMk/>
            <pc:sldMk cId="841731655" sldId="643"/>
            <ac:picMk id="5" creationId="{C7A3CBCC-1DC2-4EED-CFB0-54AC062BD11D}"/>
          </ac:picMkLst>
        </pc:picChg>
      </pc:sldChg>
      <pc:sldChg chg="modSp mod modNotesTx">
        <pc:chgData name="강연정" userId="0db3ad40-d8e6-4c51-b350-7689b62a4003" providerId="ADAL" clId="{D1B92ADA-10A1-40EF-A44B-AE5917049CBD}" dt="2023-01-17T02:26:07.848" v="432" actId="20577"/>
        <pc:sldMkLst>
          <pc:docMk/>
          <pc:sldMk cId="3294901307" sldId="645"/>
        </pc:sldMkLst>
        <pc:spChg chg="mod">
          <ac:chgData name="강연정" userId="0db3ad40-d8e6-4c51-b350-7689b62a4003" providerId="ADAL" clId="{D1B92ADA-10A1-40EF-A44B-AE5917049CBD}" dt="2023-01-17T02:24:31.664" v="202" actId="20577"/>
          <ac:spMkLst>
            <pc:docMk/>
            <pc:sldMk cId="3294901307" sldId="645"/>
            <ac:spMk id="2" creationId="{8586419E-D8C0-E124-DDB1-F118AF9AC426}"/>
          </ac:spMkLst>
        </pc:spChg>
        <pc:spChg chg="mod">
          <ac:chgData name="강연정" userId="0db3ad40-d8e6-4c51-b350-7689b62a4003" providerId="ADAL" clId="{D1B92ADA-10A1-40EF-A44B-AE5917049CBD}" dt="2023-01-17T02:24:39.509" v="209"/>
          <ac:spMkLst>
            <pc:docMk/>
            <pc:sldMk cId="3294901307" sldId="645"/>
            <ac:spMk id="3" creationId="{A2261BF3-0CB1-532B-C884-7D82022302E1}"/>
          </ac:spMkLst>
        </pc:spChg>
      </pc:sldChg>
      <pc:sldChg chg="addSp delSp modSp mod">
        <pc:chgData name="강연정" userId="0db3ad40-d8e6-4c51-b350-7689b62a4003" providerId="ADAL" clId="{D1B92ADA-10A1-40EF-A44B-AE5917049CBD}" dt="2023-01-17T01:50:25.810" v="131" actId="1076"/>
        <pc:sldMkLst>
          <pc:docMk/>
          <pc:sldMk cId="862462031" sldId="661"/>
        </pc:sldMkLst>
        <pc:spChg chg="mod">
          <ac:chgData name="강연정" userId="0db3ad40-d8e6-4c51-b350-7689b62a4003" providerId="ADAL" clId="{D1B92ADA-10A1-40EF-A44B-AE5917049CBD}" dt="2023-01-17T01:49:20.551" v="125" actId="20577"/>
          <ac:spMkLst>
            <pc:docMk/>
            <pc:sldMk cId="862462031" sldId="661"/>
            <ac:spMk id="3" creationId="{D8E2FB2A-1864-3322-A1CE-7D93AF62FD23}"/>
          </ac:spMkLst>
        </pc:spChg>
        <pc:picChg chg="add mod">
          <ac:chgData name="강연정" userId="0db3ad40-d8e6-4c51-b350-7689b62a4003" providerId="ADAL" clId="{D1B92ADA-10A1-40EF-A44B-AE5917049CBD}" dt="2023-01-17T01:50:25.810" v="131" actId="1076"/>
          <ac:picMkLst>
            <pc:docMk/>
            <pc:sldMk cId="862462031" sldId="661"/>
            <ac:picMk id="5" creationId="{9D4CF855-FEEC-E49B-09E5-771E1EE1E79A}"/>
          </ac:picMkLst>
        </pc:picChg>
        <pc:picChg chg="del">
          <ac:chgData name="강연정" userId="0db3ad40-d8e6-4c51-b350-7689b62a4003" providerId="ADAL" clId="{D1B92ADA-10A1-40EF-A44B-AE5917049CBD}" dt="2023-01-17T01:49:24.747" v="126" actId="478"/>
          <ac:picMkLst>
            <pc:docMk/>
            <pc:sldMk cId="862462031" sldId="661"/>
            <ac:picMk id="6" creationId="{99B17D0B-0E75-148D-1739-7A72E443BBD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AA4BF-FA5C-4480-A1B9-D194BB051256}" type="datetimeFigureOut">
              <a:rPr lang="ko-KR" altLang="en-US" smtClean="0"/>
              <a:t>2023. 1. 18.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4637A-CB4D-429E-BAD9-7B4FEDDF98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928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Blazor</a:t>
            </a:r>
            <a:r>
              <a:rPr lang="ko-KR" altLang="en-US" dirty="0" err="1"/>
              <a:t>를</a:t>
            </a:r>
            <a:r>
              <a:rPr lang="ko-KR" altLang="en-US" dirty="0"/>
              <a:t> 이용해서 </a:t>
            </a:r>
            <a:r>
              <a:rPr lang="en-US" altLang="ko-KR" dirty="0"/>
              <a:t>C#</a:t>
            </a:r>
            <a:r>
              <a:rPr lang="ko-KR" altLang="en-US" dirty="0"/>
              <a:t>을 사용해 프론트와 </a:t>
            </a:r>
            <a:r>
              <a:rPr lang="ko-KR" altLang="en-US" dirty="0" err="1"/>
              <a:t>백엔드</a:t>
            </a:r>
            <a:r>
              <a:rPr lang="ko-KR" altLang="en-US" dirty="0"/>
              <a:t> 모두 같은 언어로 디자인을 하고 개발할 수 있어 매력적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426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슬라이드 다음</a:t>
            </a:r>
            <a:r>
              <a:rPr lang="en-US" altLang="ko-KR" dirty="0"/>
              <a:t>: </a:t>
            </a:r>
            <a:r>
              <a:rPr lang="ko-KR" altLang="en-US" dirty="0"/>
              <a:t>데모 시연 </a:t>
            </a:r>
            <a:r>
              <a:rPr lang="en-US" altLang="ko-KR" dirty="0"/>
              <a:t>&amp; Azure Portal</a:t>
            </a:r>
            <a:r>
              <a:rPr lang="ko-KR" altLang="en-US" dirty="0"/>
              <a:t>에서 </a:t>
            </a:r>
            <a:r>
              <a:rPr lang="en-US" altLang="ko-KR" dirty="0" err="1"/>
              <a:t>CosmosDB</a:t>
            </a:r>
            <a:r>
              <a:rPr lang="en-US" altLang="ko-KR" dirty="0"/>
              <a:t> – Data Explorer </a:t>
            </a:r>
            <a:r>
              <a:rPr lang="ko-KR" altLang="en-US" dirty="0"/>
              <a:t>데이터 </a:t>
            </a:r>
            <a:r>
              <a:rPr lang="ko-KR" altLang="en-US" dirty="0" err="1"/>
              <a:t>들어오는거</a:t>
            </a:r>
            <a:r>
              <a:rPr lang="ko-KR" altLang="en-US" dirty="0"/>
              <a:t>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976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045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515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89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438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694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639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548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337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255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="0" i="0" dirty="0">
                <a:solidFill>
                  <a:srgbClr val="5F5E42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모든 규모를 위한 개방형 </a:t>
            </a:r>
            <a:r>
              <a:rPr lang="en-US" altLang="ko-KR" b="0" i="0" dirty="0">
                <a:solidFill>
                  <a:srgbClr val="5F5E42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API</a:t>
            </a:r>
            <a:r>
              <a:rPr lang="ko-KR" altLang="en-US" b="0" i="0" dirty="0">
                <a:solidFill>
                  <a:srgbClr val="5F5E42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가 포함된 빠른 </a:t>
            </a:r>
            <a:r>
              <a:rPr lang="en-US" altLang="ko-KR" b="0" i="0" dirty="0">
                <a:solidFill>
                  <a:srgbClr val="5F5E42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NoSQL</a:t>
            </a:r>
            <a:r>
              <a:rPr lang="ko-KR" altLang="en-US" b="0" i="0" dirty="0">
                <a:solidFill>
                  <a:srgbClr val="5F5E42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 데이터베이스</a:t>
            </a:r>
            <a:endParaRPr lang="en-US" altLang="ko-KR" b="0" i="0" dirty="0">
              <a:solidFill>
                <a:srgbClr val="5F5E42"/>
              </a:solidFill>
              <a:effectLst/>
              <a:latin typeface="돋움" panose="020B0600000101010101" pitchFamily="34" charset="-127"/>
              <a:ea typeface="돋움" panose="020B0600000101010101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="0" i="0" dirty="0">
                <a:solidFill>
                  <a:srgbClr val="5F5E42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자동 및 무제한 스케일링</a:t>
            </a:r>
            <a:endParaRPr lang="en-US" altLang="ko-KR" b="0" i="0" dirty="0">
              <a:solidFill>
                <a:srgbClr val="5F5E42"/>
              </a:solidFill>
              <a:effectLst/>
              <a:latin typeface="돋움" panose="020B0600000101010101" pitchFamily="34" charset="-127"/>
              <a:ea typeface="돋움" panose="020B0600000101010101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="0" i="0" dirty="0">
                <a:solidFill>
                  <a:srgbClr val="5F5E42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스키마 구성의 제약이 없으며 모든 </a:t>
            </a:r>
            <a:r>
              <a:rPr lang="en-US" altLang="ko-KR" b="0" i="0" dirty="0">
                <a:solidFill>
                  <a:srgbClr val="5F5E42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Value</a:t>
            </a:r>
            <a:r>
              <a:rPr lang="ko-KR" altLang="en-US" b="0" i="0" dirty="0">
                <a:solidFill>
                  <a:srgbClr val="5F5E42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에 대해 자동 인덱싱 지원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+</a:t>
            </a:r>
            <a:r>
              <a:rPr lang="ko-KR" altLang="en-US" dirty="0"/>
              <a:t> 성능에 대한 </a:t>
            </a:r>
            <a:r>
              <a:rPr lang="en-US" altLang="ko-KR" dirty="0"/>
              <a:t>SLA</a:t>
            </a:r>
            <a:r>
              <a:rPr lang="ko-KR" altLang="en-US" dirty="0"/>
              <a:t> 제공</a:t>
            </a:r>
            <a:r>
              <a:rPr lang="en-US" altLang="ko-KR" dirty="0"/>
              <a:t>,</a:t>
            </a:r>
            <a:r>
              <a:rPr lang="ko-KR" altLang="en-US" dirty="0"/>
              <a:t> 일관성 모드 제공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734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228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011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볼것</a:t>
            </a:r>
            <a:r>
              <a:rPr lang="en-US" altLang="ko-KR" dirty="0"/>
              <a:t>: https://medium.com/geekculture/crud-operations-explained-2a44096e9c88</a:t>
            </a:r>
          </a:p>
          <a:p>
            <a:r>
              <a:rPr lang="en-US" altLang="ko-KR" dirty="0"/>
              <a:t>https://www.youtube.com/watch?v=czn8VU7pyPA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91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629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="0" i="0" dirty="0">
                <a:solidFill>
                  <a:srgbClr val="5F5E42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모든 규모를 위한 개방형 </a:t>
            </a:r>
            <a:r>
              <a:rPr lang="en-US" altLang="ko-KR" b="0" i="0" dirty="0">
                <a:solidFill>
                  <a:srgbClr val="5F5E42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API</a:t>
            </a:r>
            <a:r>
              <a:rPr lang="ko-KR" altLang="en-US" b="0" i="0" dirty="0">
                <a:solidFill>
                  <a:srgbClr val="5F5E42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가 포함된 빠른 </a:t>
            </a:r>
            <a:r>
              <a:rPr lang="en-US" altLang="ko-KR" b="0" i="0" dirty="0">
                <a:solidFill>
                  <a:srgbClr val="5F5E42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NoSQL</a:t>
            </a:r>
            <a:r>
              <a:rPr lang="ko-KR" altLang="en-US" b="0" i="0" dirty="0">
                <a:solidFill>
                  <a:srgbClr val="5F5E42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 데이터베이스</a:t>
            </a:r>
            <a:endParaRPr lang="en-US" altLang="ko-KR" b="0" i="0" dirty="0">
              <a:solidFill>
                <a:srgbClr val="5F5E42"/>
              </a:solidFill>
              <a:effectLst/>
              <a:latin typeface="돋움" panose="020B0600000101010101" pitchFamily="34" charset="-127"/>
              <a:ea typeface="돋움" panose="020B0600000101010101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="0" i="0" dirty="0">
                <a:solidFill>
                  <a:srgbClr val="5F5E42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자동 및 무제한 스케일링</a:t>
            </a:r>
            <a:endParaRPr lang="en-US" altLang="ko-KR" b="0" i="0" dirty="0">
              <a:solidFill>
                <a:srgbClr val="5F5E42"/>
              </a:solidFill>
              <a:effectLst/>
              <a:latin typeface="돋움" panose="020B0600000101010101" pitchFamily="34" charset="-127"/>
              <a:ea typeface="돋움" panose="020B0600000101010101" pitchFamily="34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b="0" i="0" dirty="0">
                <a:solidFill>
                  <a:srgbClr val="5F5E42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스키마 구성의 제약이 없으며 모든 </a:t>
            </a:r>
            <a:r>
              <a:rPr lang="en-US" altLang="ko-KR" b="0" i="0" dirty="0">
                <a:solidFill>
                  <a:srgbClr val="5F5E42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Value</a:t>
            </a:r>
            <a:r>
              <a:rPr lang="ko-KR" altLang="en-US" b="0" i="0" dirty="0">
                <a:solidFill>
                  <a:srgbClr val="5F5E42"/>
                </a:solidFill>
                <a:effectLst/>
                <a:latin typeface="돋움" panose="020B0600000101010101" pitchFamily="34" charset="-127"/>
                <a:ea typeface="돋움" panose="020B0600000101010101" pitchFamily="34" charset="-127"/>
              </a:rPr>
              <a:t>에 대해 자동 인덱싱 지원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+</a:t>
            </a:r>
            <a:r>
              <a:rPr lang="ko-KR" altLang="en-US" dirty="0"/>
              <a:t> 성능에 대한 </a:t>
            </a:r>
            <a:r>
              <a:rPr lang="en-US" altLang="ko-KR" dirty="0"/>
              <a:t>SLA</a:t>
            </a:r>
            <a:r>
              <a:rPr lang="ko-KR" altLang="en-US" dirty="0"/>
              <a:t> 제공</a:t>
            </a:r>
            <a:r>
              <a:rPr lang="en-US" altLang="ko-KR" dirty="0"/>
              <a:t>,</a:t>
            </a:r>
            <a:r>
              <a:rPr lang="ko-KR" altLang="en-US" dirty="0"/>
              <a:t> 일관성 모드 제공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277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KR" dirty="0"/>
              <a:t>CosmosDB -&gt; 30</a:t>
            </a:r>
            <a:r>
              <a:rPr lang="ko-KR" altLang="en-US" dirty="0"/>
              <a:t>일 동안 계정 무료 사용 </a:t>
            </a:r>
            <a:r>
              <a:rPr lang="en-US" altLang="ko-KR" dirty="0"/>
              <a:t>https://</a:t>
            </a:r>
            <a:r>
              <a:rPr lang="en-US" altLang="ko-KR" dirty="0" err="1"/>
              <a:t>learn.microsoft.com</a:t>
            </a:r>
            <a:r>
              <a:rPr lang="en-US" altLang="ko-KR" dirty="0"/>
              <a:t>/</a:t>
            </a:r>
            <a:r>
              <a:rPr lang="en-US" altLang="ko-KR" dirty="0" err="1"/>
              <a:t>en</a:t>
            </a:r>
            <a:r>
              <a:rPr lang="en-US" altLang="ko-KR" dirty="0"/>
              <a:t>-us/azure/cosmos-</a:t>
            </a:r>
            <a:r>
              <a:rPr lang="en-US" altLang="ko-KR" dirty="0" err="1"/>
              <a:t>db</a:t>
            </a:r>
            <a:r>
              <a:rPr lang="en-US" altLang="ko-KR" dirty="0"/>
              <a:t>/</a:t>
            </a:r>
            <a:r>
              <a:rPr lang="en-US" altLang="ko-KR" dirty="0" err="1"/>
              <a:t>try-free?tabs</a:t>
            </a:r>
            <a:r>
              <a:rPr lang="en-US" altLang="ko-KR" dirty="0"/>
              <a:t>=</a:t>
            </a:r>
            <a:r>
              <a:rPr lang="en-US" altLang="ko-KR" dirty="0" err="1"/>
              <a:t>nosql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dirty="0"/>
              <a:t>(cf. Azure free trial: 12mo)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5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590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Items: </a:t>
            </a:r>
            <a:r>
              <a:rPr lang="ko-KR" altLang="en-US" dirty="0"/>
              <a:t>객체</a:t>
            </a:r>
            <a:endParaRPr lang="en-US" altLang="ko-KR" dirty="0"/>
          </a:p>
          <a:p>
            <a:r>
              <a:rPr lang="en-US" altLang="ko-KR" dirty="0"/>
              <a:t>- Cosmos DB </a:t>
            </a:r>
            <a:r>
              <a:rPr lang="ko-KR" altLang="en-US"/>
              <a:t>비용</a:t>
            </a:r>
            <a:endParaRPr lang="en-US" altLang="ko-KR" dirty="0"/>
          </a:p>
          <a:p>
            <a:r>
              <a:rPr lang="en-US" altLang="ko-KR" dirty="0"/>
              <a:t>https://learn.microsoft.com/en-us/events/azure-cosmos-db-conf-2022/a-startups-infrastructure-how-to-make-scaling-a-sales-not-a-tech-issue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442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94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Shared &gt; </a:t>
            </a:r>
            <a:r>
              <a:rPr lang="en-US" altLang="ko-KR" dirty="0" err="1"/>
              <a:t>CosmosModelBase.cs</a:t>
            </a: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abstract </a:t>
            </a:r>
            <a:r>
              <a:rPr lang="ko-KR" altLang="en-US" dirty="0"/>
              <a:t>클래스 </a:t>
            </a:r>
            <a:r>
              <a:rPr lang="en-US" altLang="ko-KR" dirty="0"/>
              <a:t>(</a:t>
            </a:r>
            <a:r>
              <a:rPr lang="ko-KR" altLang="en-US" dirty="0"/>
              <a:t>추상 클래스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dirty="0"/>
              <a:t>: </a:t>
            </a:r>
            <a:r>
              <a:rPr lang="ko-KR" altLang="en-US" dirty="0"/>
              <a:t>수정되는 항목에 누락되거나 불완전한 구현이 있음을 나타냄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: </a:t>
            </a:r>
            <a:r>
              <a:rPr lang="ko-KR" altLang="en-US" dirty="0"/>
              <a:t>비유를 하자면</a:t>
            </a:r>
            <a:r>
              <a:rPr lang="en-US" altLang="ko-KR" dirty="0"/>
              <a:t>, </a:t>
            </a:r>
            <a:r>
              <a:rPr lang="ko-KR" altLang="en-US" dirty="0"/>
              <a:t>골자만 만들어진 설계도 같은 느낌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출처</a:t>
            </a:r>
            <a:r>
              <a:rPr lang="en-US" altLang="ko-KR" dirty="0"/>
              <a:t>: https://zprooo915.tistory.com/15)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출처</a:t>
            </a:r>
            <a:r>
              <a:rPr lang="en-US" altLang="ko-KR" dirty="0"/>
              <a:t>: https://learn.microsoft.com/ko-kr/dotnet/csharp/language-reference/keywords/abstract?source=recommendations)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782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D4637A-CB4D-429E-BAD9-7B4FEDDF982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766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492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8085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039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2963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335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53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58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1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7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927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7056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978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7982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rgbClr val="1905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77359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2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141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660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321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76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5079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08009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79988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0022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859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200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7.jp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637899-29F5-CF0D-BC06-464CFF1DBD7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9939"/>
            <a:ext cx="12192000" cy="683812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C2931D-4016-1793-9FDA-1F53693ACE7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7721" y="-1"/>
            <a:ext cx="12209721" cy="684806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0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1/18/23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6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tx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anakang/BlazorTodoAp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65984" cy="538309"/>
          </a:xfrm>
        </p:spPr>
        <p:txBody>
          <a:bodyPr/>
          <a:lstStyle/>
          <a:p>
            <a:r>
              <a:rPr lang="ko-KR" altLang="en-US" dirty="0"/>
              <a:t>나만의 </a:t>
            </a:r>
            <a:r>
              <a:rPr lang="en-US" altLang="ko-KR" dirty="0"/>
              <a:t>To-do </a:t>
            </a:r>
            <a:r>
              <a:rPr lang="ko-KR" altLang="en-US" dirty="0"/>
              <a:t>앱 빌드하기 </a:t>
            </a:r>
            <a:r>
              <a:rPr lang="en-US" altLang="ko-KR" dirty="0"/>
              <a:t>(feat. </a:t>
            </a:r>
            <a:r>
              <a:rPr lang="en-US" altLang="ko-KR" dirty="0" err="1"/>
              <a:t>Blazor</a:t>
            </a:r>
            <a:r>
              <a:rPr lang="en-US" altLang="ko-KR" dirty="0"/>
              <a:t> &amp; </a:t>
            </a:r>
            <a:r>
              <a:rPr lang="en-US" altLang="ko-KR" dirty="0" err="1"/>
              <a:t>CosmosDB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CA035E2-CCF1-16B7-CFC5-750345BD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Setting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6419E-D8C0-E124-DDB1-F118AF9AC426}"/>
              </a:ext>
            </a:extLst>
          </p:cNvPr>
          <p:cNvSpPr txBox="1"/>
          <p:nvPr/>
        </p:nvSpPr>
        <p:spPr>
          <a:xfrm>
            <a:off x="914400" y="1641460"/>
            <a:ext cx="10620421" cy="1336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appsettings.json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앱에 대한 설정 파일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연동할 때 사용할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Account, Key, </a:t>
            </a: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DatabaseName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ContainerName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정보를 가지고 있음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5DF36E5B-BF36-7AF6-262C-6E82219F0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92"/>
          <a:stretch/>
        </p:blipFill>
        <p:spPr>
          <a:xfrm>
            <a:off x="6453212" y="3044030"/>
            <a:ext cx="4900588" cy="3447841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5DCF8A6-5FF4-6F64-0224-180FF3645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412" y="3044030"/>
            <a:ext cx="4900588" cy="34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31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CA035E2-CCF1-16B7-CFC5-750345BD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Setting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6419E-D8C0-E124-DDB1-F118AF9AC426}"/>
              </a:ext>
            </a:extLst>
          </p:cNvPr>
          <p:cNvSpPr txBox="1"/>
          <p:nvPr/>
        </p:nvSpPr>
        <p:spPr>
          <a:xfrm>
            <a:off x="914400" y="1641460"/>
            <a:ext cx="10620421" cy="4245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CosmosDb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연결 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Services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CosmosDbService.cs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CosmosDbServiceOptions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CosmosDb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 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options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저장하는 객체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CosmosDbService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CosmosDb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실질적으로 연결하는 서비스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CosmosDbServiceExtensions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CosmosDb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아이템을 추가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업데이트하는 확장 메서드 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Shared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ComosModelBase.cs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CosmosDb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 정의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Shared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Todo.cs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아이템 </a:t>
            </a: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CosmosModelBase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상속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34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CA035E2-CCF1-16B7-CFC5-750345BD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Setting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6419E-D8C0-E124-DDB1-F118AF9AC426}"/>
              </a:ext>
            </a:extLst>
          </p:cNvPr>
          <p:cNvSpPr txBox="1"/>
          <p:nvPr/>
        </p:nvSpPr>
        <p:spPr>
          <a:xfrm>
            <a:off x="914401" y="1641460"/>
            <a:ext cx="10972799" cy="2034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 </a:t>
            </a:r>
            <a:r>
              <a:rPr lang="en-US" altLang="ko-KR" sz="2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Program.cs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Dependency Injection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패턴을 사용하면 구체적인 형식을 사용하지 않고 구현되는 인터페이스만을 사용함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또는 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Razor 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페이지를 수정하지 않고 구현을 쉽게 변경할 수 있음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생성과 사용을 분리하게 되면 생성에 대한 책임을 위임가능한 동시에 필요에 따라 객체 생성 방식을 선택할 수 있음</a:t>
            </a:r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308E8A25-F0E4-8EDE-0AC8-77954FA98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48" y="3194911"/>
            <a:ext cx="7567422" cy="399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94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CA035E2-CCF1-16B7-CFC5-750345BD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③ </a:t>
            </a:r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App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Cosmos CRUD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6419E-D8C0-E124-DDB1-F118AF9AC426}"/>
              </a:ext>
            </a:extLst>
          </p:cNvPr>
          <p:cNvSpPr txBox="1"/>
          <p:nvPr/>
        </p:nvSpPr>
        <p:spPr>
          <a:xfrm>
            <a:off x="914400" y="1641460"/>
            <a:ext cx="10620421" cy="1336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 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Controller &amp;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CRUD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</a:t>
            </a: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TodoController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TodoService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추가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Client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요청 →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 → </a:t>
            </a: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CosmosDbService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61BF3-0CB1-532B-C884-7D82022302E1}"/>
              </a:ext>
            </a:extLst>
          </p:cNvPr>
          <p:cNvSpPr txBox="1"/>
          <p:nvPr/>
        </p:nvSpPr>
        <p:spPr>
          <a:xfrm>
            <a:off x="914400" y="3422821"/>
            <a:ext cx="10620421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Client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요청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GetFromJsonAsync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: response body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형식으로 가져온다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PostAsJsonAsync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: request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body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값을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형식으로 보낸다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4901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CA035E2-CCF1-16B7-CFC5-750345BD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③ </a:t>
            </a:r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App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Cosmos CRUD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6419E-D8C0-E124-DDB1-F118AF9AC426}"/>
              </a:ext>
            </a:extLst>
          </p:cNvPr>
          <p:cNvSpPr txBox="1"/>
          <p:nvPr/>
        </p:nvSpPr>
        <p:spPr>
          <a:xfrm>
            <a:off x="914400" y="1641460"/>
            <a:ext cx="10620421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Todos.razor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24222A4-7105-494E-2BE5-A2B64735D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278" y="1441173"/>
            <a:ext cx="8777439" cy="469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89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CA035E2-CCF1-16B7-CFC5-750345BD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③ </a:t>
            </a:r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App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Cosmos CRUD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6419E-D8C0-E124-DDB1-F118AF9AC426}"/>
              </a:ext>
            </a:extLst>
          </p:cNvPr>
          <p:cNvSpPr txBox="1"/>
          <p:nvPr/>
        </p:nvSpPr>
        <p:spPr>
          <a:xfrm>
            <a:off x="914400" y="1641460"/>
            <a:ext cx="10620421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TodoController.cs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 POST</a:t>
            </a:r>
          </a:p>
        </p:txBody>
      </p:sp>
      <p:pic>
        <p:nvPicPr>
          <p:cNvPr id="5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E53A1E3-C010-42A3-7915-B2631D4C3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574" y="2631574"/>
            <a:ext cx="8806070" cy="38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54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CA035E2-CCF1-16B7-CFC5-750345BD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③ </a:t>
            </a:r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App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Cosmos CRUD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6419E-D8C0-E124-DDB1-F118AF9AC426}"/>
              </a:ext>
            </a:extLst>
          </p:cNvPr>
          <p:cNvSpPr txBox="1"/>
          <p:nvPr/>
        </p:nvSpPr>
        <p:spPr>
          <a:xfrm>
            <a:off x="914400" y="1641460"/>
            <a:ext cx="10620421" cy="1336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Create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TodoService.cs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Cosmos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컨테이너에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77C919E-53D2-C28E-2197-F2945E85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574" y="2634897"/>
            <a:ext cx="8806070" cy="385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47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CA035E2-CCF1-16B7-CFC5-750345BD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③ </a:t>
            </a:r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App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Cosmos CRUD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6419E-D8C0-E124-DDB1-F118AF9AC426}"/>
              </a:ext>
            </a:extLst>
          </p:cNvPr>
          <p:cNvSpPr txBox="1"/>
          <p:nvPr/>
        </p:nvSpPr>
        <p:spPr>
          <a:xfrm>
            <a:off x="914400" y="1641460"/>
            <a:ext cx="10620421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Todos.razor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58156E6-3B41-EB20-05A6-5E428CB40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309" y="1115286"/>
            <a:ext cx="8622196" cy="481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55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CA035E2-CCF1-16B7-CFC5-750345BD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③ </a:t>
            </a:r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App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Cosmos CRUD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6419E-D8C0-E124-DDB1-F118AF9AC426}"/>
              </a:ext>
            </a:extLst>
          </p:cNvPr>
          <p:cNvSpPr txBox="1"/>
          <p:nvPr/>
        </p:nvSpPr>
        <p:spPr>
          <a:xfrm>
            <a:off x="914400" y="1641460"/>
            <a:ext cx="10620421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TodoController.cs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 GET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420D5AA-9296-4D11-7963-101D610B0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9" y="2352030"/>
            <a:ext cx="7223392" cy="349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6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CA035E2-CCF1-16B7-CFC5-750345BD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③ </a:t>
            </a:r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App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Cosmos CRUD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6419E-D8C0-E124-DDB1-F118AF9AC426}"/>
              </a:ext>
            </a:extLst>
          </p:cNvPr>
          <p:cNvSpPr txBox="1"/>
          <p:nvPr/>
        </p:nvSpPr>
        <p:spPr>
          <a:xfrm>
            <a:off x="914400" y="1641460"/>
            <a:ext cx="10620421" cy="1336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TodoService.cs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CosmosDbService.cs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107FAD4-379E-E700-F9E7-FC2DB87B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805" y="1366004"/>
            <a:ext cx="7886700" cy="210312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19B2FA0-EB41-787C-0755-5613453A6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874" y="3363644"/>
            <a:ext cx="7810631" cy="2121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466A78-4E32-78EA-FB93-A37930466C89}"/>
              </a:ext>
            </a:extLst>
          </p:cNvPr>
          <p:cNvSpPr txBox="1"/>
          <p:nvPr/>
        </p:nvSpPr>
        <p:spPr>
          <a:xfrm>
            <a:off x="5068956" y="5114018"/>
            <a:ext cx="589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Cosmos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컨테이너에서 아이템들 리스트로 가져오기</a:t>
            </a:r>
          </a:p>
        </p:txBody>
      </p:sp>
    </p:spTree>
    <p:extLst>
      <p:ext uri="{BB962C8B-B14F-4D97-AF65-F5344CB8AC3E}">
        <p14:creationId xmlns:p14="http://schemas.microsoft.com/office/powerpoint/2010/main" val="153466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About me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Picture 3" descr="A person in a white shirt&#10;&#10;Description automatically generated with low confidence">
            <a:extLst>
              <a:ext uri="{FF2B5EF4-FFF2-40B4-BE49-F238E27FC236}">
                <a16:creationId xmlns:a16="http://schemas.microsoft.com/office/drawing/2014/main" id="{9CE29F23-67D7-9CA7-5F30-93D7B9DF8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70" b="5324"/>
          <a:stretch/>
        </p:blipFill>
        <p:spPr>
          <a:xfrm>
            <a:off x="838200" y="1690688"/>
            <a:ext cx="3599440" cy="4611294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BFE10B-77CC-9FBD-F4AB-3660320279C5}"/>
              </a:ext>
            </a:extLst>
          </p:cNvPr>
          <p:cNvSpPr txBox="1"/>
          <p:nvPr/>
        </p:nvSpPr>
        <p:spPr>
          <a:xfrm>
            <a:off x="5529943" y="2552991"/>
            <a:ext cx="5823857" cy="175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강연정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Younjung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Kang)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Customer Success Engineer at </a:t>
            </a: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Langcode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 Lead at Women Who Code Seoul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Google Women </a:t>
            </a: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Techmakers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Ambassador</a:t>
            </a:r>
          </a:p>
        </p:txBody>
      </p:sp>
    </p:spTree>
    <p:extLst>
      <p:ext uri="{BB962C8B-B14F-4D97-AF65-F5344CB8AC3E}">
        <p14:creationId xmlns:p14="http://schemas.microsoft.com/office/powerpoint/2010/main" val="520035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CA035E2-CCF1-16B7-CFC5-750345BD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③ </a:t>
            </a:r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App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Cosmos CRUD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6419E-D8C0-E124-DDB1-F118AF9AC426}"/>
              </a:ext>
            </a:extLst>
          </p:cNvPr>
          <p:cNvSpPr txBox="1"/>
          <p:nvPr/>
        </p:nvSpPr>
        <p:spPr>
          <a:xfrm>
            <a:off x="914401" y="1641460"/>
            <a:ext cx="4850296" cy="2998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Title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변경 시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업데이트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메서드를 </a:t>
            </a:r>
            <a:r>
              <a:rPr lang="ko-KR" altLang="en-US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만들어두고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위의 경우에 해당 메서드를 사용하는 방식으로 진행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이중으로 바뀌면 안되어서 </a:t>
            </a: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tempTodo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임시 아이템을 만들어서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2D07C5-71E7-E8FC-FED2-D7DC54D60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51" y="1641460"/>
            <a:ext cx="5354854" cy="42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32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CA035E2-CCF1-16B7-CFC5-750345BD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③ </a:t>
            </a:r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App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Cosmos CRUD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6419E-D8C0-E124-DDB1-F118AF9AC426}"/>
              </a:ext>
            </a:extLst>
          </p:cNvPr>
          <p:cNvSpPr txBox="1"/>
          <p:nvPr/>
        </p:nvSpPr>
        <p:spPr>
          <a:xfrm>
            <a:off x="914400" y="1641460"/>
            <a:ext cx="10620421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Todos.razor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638F172-1BE0-A4A2-2A95-40AFD8EA7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57" y="974036"/>
            <a:ext cx="7389647" cy="620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0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CA035E2-CCF1-16B7-CFC5-750345BD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③ </a:t>
            </a:r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App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Cosmos CRUD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6419E-D8C0-E124-DDB1-F118AF9AC426}"/>
              </a:ext>
            </a:extLst>
          </p:cNvPr>
          <p:cNvSpPr txBox="1"/>
          <p:nvPr/>
        </p:nvSpPr>
        <p:spPr>
          <a:xfrm>
            <a:off x="914400" y="1641460"/>
            <a:ext cx="10620421" cy="175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TodoController.cs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 POST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TodoService.cs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DE2AC87-999B-7FE9-4CA9-B567B83AC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851" y="3546634"/>
            <a:ext cx="6751983" cy="2809893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B51D1EE-61D8-6E12-56E7-FAC89E902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766" y="1138211"/>
            <a:ext cx="6579746" cy="31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78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CA035E2-CCF1-16B7-CFC5-750345BD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③ </a:t>
            </a:r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App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Cosmos CRUD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6419E-D8C0-E124-DDB1-F118AF9AC426}"/>
              </a:ext>
            </a:extLst>
          </p:cNvPr>
          <p:cNvSpPr txBox="1"/>
          <p:nvPr/>
        </p:nvSpPr>
        <p:spPr>
          <a:xfrm>
            <a:off x="914400" y="1641460"/>
            <a:ext cx="10620421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Delete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Todos.razor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2CC1152-9EFC-DD3A-063A-A7FC9F814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69" y="1256750"/>
            <a:ext cx="9205931" cy="523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84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CA035E2-CCF1-16B7-CFC5-750345BD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③ </a:t>
            </a:r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App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Cosmos CRUD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6419E-D8C0-E124-DDB1-F118AF9AC426}"/>
              </a:ext>
            </a:extLst>
          </p:cNvPr>
          <p:cNvSpPr txBox="1"/>
          <p:nvPr/>
        </p:nvSpPr>
        <p:spPr>
          <a:xfrm>
            <a:off x="914400" y="1641460"/>
            <a:ext cx="10620421" cy="175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Delete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TodoController.cs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 POST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TodoService.cs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9A0A9D4-C150-5EB7-2EA3-1E2C0B0A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578" y="1138211"/>
            <a:ext cx="6492170" cy="319523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7C944F2-7141-C416-9B3F-DD65EEB2B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758" y="3546633"/>
            <a:ext cx="6576652" cy="280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22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Wrap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up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AFA30-D569-B980-F94D-12E76ED3905B}"/>
              </a:ext>
            </a:extLst>
          </p:cNvPr>
          <p:cNvSpPr txBox="1"/>
          <p:nvPr/>
        </p:nvSpPr>
        <p:spPr>
          <a:xfrm>
            <a:off x="914400" y="1641460"/>
            <a:ext cx="10620421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Blazor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CosmosDB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CRUD Operations using C#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Blazor now in official preview! - .NET Blog">
            <a:extLst>
              <a:ext uri="{FF2B5EF4-FFF2-40B4-BE49-F238E27FC236}">
                <a16:creationId xmlns:a16="http://schemas.microsoft.com/office/drawing/2014/main" id="{14BEBEC5-4876-DC2D-8D23-55A2D74A1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595" y="3722047"/>
            <a:ext cx="1995376" cy="19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w: Azure Cosmos DB Free Tier! - Bob Pusateri">
            <a:extLst>
              <a:ext uri="{FF2B5EF4-FFF2-40B4-BE49-F238E27FC236}">
                <a16:creationId xmlns:a16="http://schemas.microsoft.com/office/drawing/2014/main" id="{318DB49B-A8C0-5270-56FD-42AC28603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645" y="3659082"/>
            <a:ext cx="1995376" cy="19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CRUD? Definition, Meaning &amp; Operations ⚙️">
            <a:extLst>
              <a:ext uri="{FF2B5EF4-FFF2-40B4-BE49-F238E27FC236}">
                <a16:creationId xmlns:a16="http://schemas.microsoft.com/office/drawing/2014/main" id="{B2B03CEE-0C1A-9360-4266-6BBA03514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21" y="3274749"/>
            <a:ext cx="5296900" cy="317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839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Thank you</a:t>
            </a:r>
            <a:r>
              <a:rPr kumimoji="1" lang="en-US" altLang="en-US" sz="4000" dirty="0">
                <a:latin typeface="나눔고딕" panose="020D0604000000000000" pitchFamily="50" charset="-127"/>
                <a:ea typeface="나눔고딕" panose="020D0604000000000000" pitchFamily="50" charset="-127"/>
                <a:sym typeface="Wingdings" pitchFamily="2" charset="2"/>
              </a:rPr>
              <a:t></a:t>
            </a:r>
            <a:endParaRPr kumimoji="1" lang="ko-Kore-KR" alt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37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Index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D3409-3F58-C80D-0A72-B2BCE64BB60F}"/>
              </a:ext>
            </a:extLst>
          </p:cNvPr>
          <p:cNvSpPr txBox="1"/>
          <p:nvPr/>
        </p:nvSpPr>
        <p:spPr>
          <a:xfrm>
            <a:off x="914400" y="1641460"/>
            <a:ext cx="10620421" cy="308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What is ‘</a:t>
            </a:r>
            <a:r>
              <a:rPr lang="en-US" altLang="ko-KR" sz="2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Blazor</a:t>
            </a: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Welcome to Azure Cosmos DB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Demo &amp; Code </a:t>
            </a:r>
            <a:r>
              <a:rPr lang="ko-KR" altLang="en-US" sz="2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살펴보기</a:t>
            </a:r>
            <a:endParaRPr lang="en-US" altLang="ko-KR" sz="2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①  </a:t>
            </a:r>
            <a:r>
              <a:rPr lang="en-US" altLang="ko-KR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Nuget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Package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설치</a:t>
            </a:r>
            <a:endParaRPr lang="en-US" altLang="ko-KR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②  Setting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③  </a:t>
            </a:r>
            <a:r>
              <a:rPr lang="en-US" altLang="ko-KR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App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CRUD 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구현</a:t>
            </a:r>
            <a:endParaRPr lang="en-US" altLang="ko-KR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850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What is ‘</a:t>
            </a:r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Blazor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’?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9C013-BF7B-DFCA-AC0A-47C79A555FA9}"/>
              </a:ext>
            </a:extLst>
          </p:cNvPr>
          <p:cNvSpPr txBox="1"/>
          <p:nvPr/>
        </p:nvSpPr>
        <p:spPr>
          <a:xfrm>
            <a:off x="914400" y="1641460"/>
            <a:ext cx="10620421" cy="336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Blazor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is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 free and open-source web framework that enables developers to create web apps using C# and HTML. It is being developed by Microsoft  (source: Wikipedia)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마이크로소프트에서 제공하는 오픈소스 컴포넌트 기반 웹 개발 프레임워크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Javascript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대신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C#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코드를 작성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.NET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사용하여 </a:t>
            </a:r>
            <a:r>
              <a:rPr lang="ko-KR" altLang="en-US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클라이언트쪽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웹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빌드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브라우저를 포함한 광범위한 브라우저 지원을 위해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렌더링함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120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Welcome to Azure Cosmos DB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텍스트 개체 틀 11">
            <a:extLst>
              <a:ext uri="{FF2B5EF4-FFF2-40B4-BE49-F238E27FC236}">
                <a16:creationId xmlns:a16="http://schemas.microsoft.com/office/drawing/2014/main" id="{C402B697-4543-C183-A92D-A6D54A17D351}"/>
              </a:ext>
            </a:extLst>
          </p:cNvPr>
          <p:cNvSpPr txBox="1">
            <a:spLocks/>
          </p:cNvSpPr>
          <p:nvPr/>
        </p:nvSpPr>
        <p:spPr>
          <a:xfrm>
            <a:off x="1771008" y="2084838"/>
            <a:ext cx="2667894" cy="743739"/>
          </a:xfrm>
          <a:prstGeom prst="rect">
            <a:avLst/>
          </a:prstGeom>
          <a:noFill/>
          <a:ln>
            <a:noFill/>
          </a:ln>
        </p:spPr>
        <p:txBody>
          <a:bodyPr lIns="0" tIns="0" rIns="190492" bIns="0" anchor="ctr">
            <a:noAutofit/>
          </a:bodyPr>
          <a:lstStyle>
            <a:lvl1pPr marL="216004" indent="-216004" algn="l" defTabSz="864017" rtl="0" eaLnBrk="1" latinLnBrk="1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12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21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029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037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46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89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117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Easy-to-Start</a:t>
            </a:r>
            <a:endParaRPr lang="ko-KR" altLang="en-US" sz="2117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텍스트 개체 틀 11">
            <a:extLst>
              <a:ext uri="{FF2B5EF4-FFF2-40B4-BE49-F238E27FC236}">
                <a16:creationId xmlns:a16="http://schemas.microsoft.com/office/drawing/2014/main" id="{7AF694C6-2F4F-40B1-3773-1D17929C9DAF}"/>
              </a:ext>
            </a:extLst>
          </p:cNvPr>
          <p:cNvSpPr txBox="1">
            <a:spLocks/>
          </p:cNvSpPr>
          <p:nvPr/>
        </p:nvSpPr>
        <p:spPr>
          <a:xfrm>
            <a:off x="4628745" y="2084839"/>
            <a:ext cx="6478206" cy="76105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16004" indent="-216004" algn="l" defTabSz="864017" rtl="0" eaLnBrk="1" latinLnBrk="1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12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21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029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037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46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1693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sz="1693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유사성 </a:t>
            </a:r>
            <a:r>
              <a:rPr lang="en-US" altLang="ko-KR" sz="1693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r>
              <a:rPr lang="ko-KR" altLang="en-US" sz="1693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유연한 구조를 바탕으로 초기 기획</a:t>
            </a:r>
            <a:r>
              <a:rPr lang="en-US" altLang="ko-KR" sz="1693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93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 난이도 낮음</a:t>
            </a:r>
          </a:p>
        </p:txBody>
      </p:sp>
      <p:sp>
        <p:nvSpPr>
          <p:cNvPr id="6" name="텍스트 개체 틀 11">
            <a:extLst>
              <a:ext uri="{FF2B5EF4-FFF2-40B4-BE49-F238E27FC236}">
                <a16:creationId xmlns:a16="http://schemas.microsoft.com/office/drawing/2014/main" id="{C84453FF-673C-83C2-6237-2B3398F08D24}"/>
              </a:ext>
            </a:extLst>
          </p:cNvPr>
          <p:cNvSpPr txBox="1">
            <a:spLocks/>
          </p:cNvSpPr>
          <p:nvPr/>
        </p:nvSpPr>
        <p:spPr>
          <a:xfrm>
            <a:off x="1771009" y="3022621"/>
            <a:ext cx="2667893" cy="761054"/>
          </a:xfrm>
          <a:prstGeom prst="rect">
            <a:avLst/>
          </a:prstGeom>
          <a:noFill/>
          <a:ln>
            <a:noFill/>
          </a:ln>
        </p:spPr>
        <p:txBody>
          <a:bodyPr lIns="0" tIns="0" rIns="190492" bIns="0" anchor="ctr">
            <a:noAutofit/>
          </a:bodyPr>
          <a:lstStyle>
            <a:lvl1pPr marL="216004" indent="-216004" algn="l" defTabSz="864017" rtl="0" eaLnBrk="1" latinLnBrk="1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12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21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029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037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46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89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2117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가치 증대</a:t>
            </a:r>
          </a:p>
        </p:txBody>
      </p:sp>
      <p:sp>
        <p:nvSpPr>
          <p:cNvPr id="7" name="텍스트 개체 틀 11">
            <a:extLst>
              <a:ext uri="{FF2B5EF4-FFF2-40B4-BE49-F238E27FC236}">
                <a16:creationId xmlns:a16="http://schemas.microsoft.com/office/drawing/2014/main" id="{C163E7A5-BA14-E33C-D251-7DB268BC2E92}"/>
              </a:ext>
            </a:extLst>
          </p:cNvPr>
          <p:cNvSpPr txBox="1">
            <a:spLocks/>
          </p:cNvSpPr>
          <p:nvPr/>
        </p:nvSpPr>
        <p:spPr>
          <a:xfrm>
            <a:off x="4628745" y="3036577"/>
            <a:ext cx="6628833" cy="76105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16004" indent="-216004" algn="l" defTabSz="864017" rtl="0" eaLnBrk="1" latinLnBrk="1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12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21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029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037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46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89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693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강력한 인덱싱 및 </a:t>
            </a:r>
            <a:r>
              <a:rPr lang="en-US" altLang="ko-KR" sz="1693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BI, Function </a:t>
            </a:r>
            <a:r>
              <a:rPr lang="ko-KR" altLang="en-US" sz="1693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통합을 이용해 데이터 활용 극대화 가능</a:t>
            </a:r>
            <a:endParaRPr lang="en-US" altLang="ko-KR" sz="1693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텍스트 개체 틀 11">
            <a:extLst>
              <a:ext uri="{FF2B5EF4-FFF2-40B4-BE49-F238E27FC236}">
                <a16:creationId xmlns:a16="http://schemas.microsoft.com/office/drawing/2014/main" id="{BB03EF30-12AC-8724-A19A-E0A06023F2E6}"/>
              </a:ext>
            </a:extLst>
          </p:cNvPr>
          <p:cNvSpPr txBox="1">
            <a:spLocks/>
          </p:cNvSpPr>
          <p:nvPr/>
        </p:nvSpPr>
        <p:spPr>
          <a:xfrm>
            <a:off x="1771009" y="4629681"/>
            <a:ext cx="2667893" cy="756855"/>
          </a:xfrm>
          <a:prstGeom prst="rect">
            <a:avLst/>
          </a:prstGeom>
          <a:noFill/>
          <a:ln>
            <a:noFill/>
          </a:ln>
        </p:spPr>
        <p:txBody>
          <a:bodyPr lIns="0" tIns="0" rIns="190492" bIns="0" anchor="ctr">
            <a:noAutofit/>
          </a:bodyPr>
          <a:lstStyle>
            <a:lvl1pPr marL="216004" indent="-216004" algn="l" defTabSz="864017" rtl="0" eaLnBrk="1" latinLnBrk="1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12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21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029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037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46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89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2117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이종간 데이터 결합</a:t>
            </a:r>
          </a:p>
        </p:txBody>
      </p:sp>
      <p:sp>
        <p:nvSpPr>
          <p:cNvPr id="9" name="텍스트 개체 틀 11">
            <a:extLst>
              <a:ext uri="{FF2B5EF4-FFF2-40B4-BE49-F238E27FC236}">
                <a16:creationId xmlns:a16="http://schemas.microsoft.com/office/drawing/2014/main" id="{6577E1B5-70F0-E697-F83D-9025A9BE9CDD}"/>
              </a:ext>
            </a:extLst>
          </p:cNvPr>
          <p:cNvSpPr txBox="1">
            <a:spLocks/>
          </p:cNvSpPr>
          <p:nvPr/>
        </p:nvSpPr>
        <p:spPr>
          <a:xfrm>
            <a:off x="4628745" y="4622963"/>
            <a:ext cx="6478206" cy="75685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16004" indent="-216004" algn="l" defTabSz="864017" rtl="0" eaLnBrk="1" latinLnBrk="1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12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21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029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037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46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93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단순 </a:t>
            </a:r>
            <a:r>
              <a:rPr lang="en-US" altLang="ko-KR" sz="1693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Tabular </a:t>
            </a:r>
            <a:r>
              <a:rPr lang="ko-KR" altLang="en-US" sz="1693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데이터가 아니라 </a:t>
            </a:r>
            <a:r>
              <a:rPr lang="en-US" altLang="ko-KR" sz="1693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IoT, </a:t>
            </a:r>
            <a:r>
              <a:rPr lang="ko-KR" altLang="en-US" sz="1693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en-US" altLang="ko-KR" sz="1693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93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  <a:r>
              <a:rPr lang="en-US" altLang="ko-KR" sz="1693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693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제조</a:t>
            </a:r>
            <a:r>
              <a:rPr lang="en-US" altLang="ko-KR" sz="1693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93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</a:t>
            </a:r>
            <a:r>
              <a:rPr lang="en-US" altLang="ko-KR" sz="1693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693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br>
              <a:rPr lang="en-US" altLang="ko-KR" sz="1693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693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스키마</a:t>
            </a:r>
            <a:r>
              <a:rPr lang="en-US" altLang="ko-KR" sz="1693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93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포맷</a:t>
            </a:r>
            <a:r>
              <a:rPr lang="en-US" altLang="ko-KR" sz="1693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93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소스가 다양한 상황에서 가장 큰 차별성 어필 가능</a:t>
            </a:r>
            <a:endParaRPr lang="en-US" altLang="ko-KR" sz="1693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텍스트 개체 틀 11">
            <a:extLst>
              <a:ext uri="{FF2B5EF4-FFF2-40B4-BE49-F238E27FC236}">
                <a16:creationId xmlns:a16="http://schemas.microsoft.com/office/drawing/2014/main" id="{C86F2539-85D6-8BEF-9F46-F4B3C0E12594}"/>
              </a:ext>
            </a:extLst>
          </p:cNvPr>
          <p:cNvSpPr txBox="1">
            <a:spLocks/>
          </p:cNvSpPr>
          <p:nvPr/>
        </p:nvSpPr>
        <p:spPr>
          <a:xfrm>
            <a:off x="1771009" y="5578061"/>
            <a:ext cx="2659492" cy="745934"/>
          </a:xfrm>
          <a:prstGeom prst="rect">
            <a:avLst/>
          </a:prstGeom>
          <a:noFill/>
          <a:ln>
            <a:noFill/>
          </a:ln>
        </p:spPr>
        <p:txBody>
          <a:bodyPr lIns="0" tIns="0" rIns="190492" bIns="0" anchor="ctr">
            <a:normAutofit/>
          </a:bodyPr>
          <a:lstStyle>
            <a:lvl1pPr marL="216004" indent="-216004" algn="l" defTabSz="864017" rtl="0" eaLnBrk="1" latinLnBrk="1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12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21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029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037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46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89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 sz="2117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End-to-End</a:t>
            </a:r>
            <a:endParaRPr lang="ko-KR" altLang="en-US" sz="2117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텍스트 개체 틀 11">
            <a:extLst>
              <a:ext uri="{FF2B5EF4-FFF2-40B4-BE49-F238E27FC236}">
                <a16:creationId xmlns:a16="http://schemas.microsoft.com/office/drawing/2014/main" id="{394B1F42-2ECF-A7BF-614B-F23E14168C94}"/>
              </a:ext>
            </a:extLst>
          </p:cNvPr>
          <p:cNvSpPr txBox="1">
            <a:spLocks/>
          </p:cNvSpPr>
          <p:nvPr/>
        </p:nvSpPr>
        <p:spPr>
          <a:xfrm>
            <a:off x="4631010" y="5578060"/>
            <a:ext cx="6722789" cy="76105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16004" indent="-216004" algn="l" defTabSz="864017" rtl="0" eaLnBrk="1" latinLnBrk="1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12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21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029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037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46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89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ko-KR" altLang="en-US" sz="1693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lang="en-US" altLang="ko-KR" sz="1693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SQL </a:t>
            </a:r>
            <a:r>
              <a:rPr lang="ko-KR" altLang="en-US" sz="1693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대비 비즈니스 목표 실현을 위한 연계</a:t>
            </a:r>
            <a:r>
              <a:rPr lang="en-US" altLang="ko-KR" sz="1693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93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측면의 강점 강조</a:t>
            </a:r>
            <a:endParaRPr lang="en-US" altLang="ko-KR" sz="1693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래픽 11" descr="전구 및 기어  단색으로 채워진">
            <a:extLst>
              <a:ext uri="{FF2B5EF4-FFF2-40B4-BE49-F238E27FC236}">
                <a16:creationId xmlns:a16="http://schemas.microsoft.com/office/drawing/2014/main" id="{35B1D4FA-47E5-FD6C-9678-F838755D5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34421" y="3111357"/>
            <a:ext cx="560402" cy="560402"/>
          </a:xfrm>
          <a:prstGeom prst="rect">
            <a:avLst/>
          </a:prstGeom>
        </p:spPr>
      </p:pic>
      <p:pic>
        <p:nvPicPr>
          <p:cNvPr id="13" name="그래픽 12" descr="아이디어를 가진 사람 단색으로 채워진">
            <a:extLst>
              <a:ext uri="{FF2B5EF4-FFF2-40B4-BE49-F238E27FC236}">
                <a16:creationId xmlns:a16="http://schemas.microsoft.com/office/drawing/2014/main" id="{315AAF30-59DB-CA99-4425-536EA57CC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01144" y="2164486"/>
            <a:ext cx="626956" cy="626956"/>
          </a:xfrm>
          <a:prstGeom prst="rect">
            <a:avLst/>
          </a:prstGeom>
        </p:spPr>
      </p:pic>
      <p:pic>
        <p:nvPicPr>
          <p:cNvPr id="14" name="그래픽 1" descr="연결됨 연결 해제됨 단색으로 채워진">
            <a:extLst>
              <a:ext uri="{FF2B5EF4-FFF2-40B4-BE49-F238E27FC236}">
                <a16:creationId xmlns:a16="http://schemas.microsoft.com/office/drawing/2014/main" id="{40BD1874-A872-621E-888F-81492B7445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07775" y="4721954"/>
            <a:ext cx="610004" cy="610004"/>
          </a:xfrm>
          <a:prstGeom prst="rect">
            <a:avLst/>
          </a:prstGeom>
        </p:spPr>
      </p:pic>
      <p:pic>
        <p:nvPicPr>
          <p:cNvPr id="15" name="그래픽 14" descr="사물 인터넷 단색으로 채워진">
            <a:extLst>
              <a:ext uri="{FF2B5EF4-FFF2-40B4-BE49-F238E27FC236}">
                <a16:creationId xmlns:a16="http://schemas.microsoft.com/office/drawing/2014/main" id="{AB39A455-FA19-1BF0-9F41-27B4F8C999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29765" y="5664489"/>
            <a:ext cx="563314" cy="563314"/>
          </a:xfrm>
          <a:prstGeom prst="rect">
            <a:avLst/>
          </a:prstGeom>
        </p:spPr>
      </p:pic>
      <p:sp>
        <p:nvSpPr>
          <p:cNvPr id="3" name="텍스트 개체 틀 3">
            <a:extLst>
              <a:ext uri="{FF2B5EF4-FFF2-40B4-BE49-F238E27FC236}">
                <a16:creationId xmlns:a16="http://schemas.microsoft.com/office/drawing/2014/main" id="{116865FC-ACAE-A29C-AB48-FAA1EEE8D199}"/>
              </a:ext>
            </a:extLst>
          </p:cNvPr>
          <p:cNvSpPr txBox="1">
            <a:spLocks/>
          </p:cNvSpPr>
          <p:nvPr/>
        </p:nvSpPr>
        <p:spPr>
          <a:xfrm>
            <a:off x="566709" y="1459308"/>
            <a:ext cx="10621962" cy="703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Why Cosmos?</a:t>
            </a:r>
            <a:endParaRPr lang="ko-KR" altLang="en-US" sz="2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08D22B7B-06C7-F75A-AB66-7AB2C477190F}"/>
              </a:ext>
            </a:extLst>
          </p:cNvPr>
          <p:cNvSpPr txBox="1">
            <a:spLocks/>
          </p:cNvSpPr>
          <p:nvPr/>
        </p:nvSpPr>
        <p:spPr>
          <a:xfrm>
            <a:off x="642210" y="3904041"/>
            <a:ext cx="10621962" cy="71913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ctr" defTabSz="864017" rtl="0" eaLnBrk="1" latinLnBrk="1" hangingPunct="1">
              <a:lnSpc>
                <a:spcPct val="100000"/>
              </a:lnSpc>
              <a:spcBef>
                <a:spcPts val="945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IBM Plex Sans KR SmBld" panose="020B0703050203000203" pitchFamily="50" charset="-127"/>
                <a:ea typeface="IBM Plex Sans KR SmBld" panose="020B0703050203000203" pitchFamily="50" charset="-127"/>
                <a:cs typeface="+mn-cs"/>
              </a:defRPr>
            </a:lvl1pPr>
            <a:lvl2pPr marL="432008" indent="0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None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21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029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037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046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1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64017" rtl="0" eaLnBrk="1" fontAlgn="auto" latinLnBrk="1" hangingPunct="1">
              <a:lnSpc>
                <a:spcPct val="10000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Strategy</a:t>
            </a:r>
            <a:endParaRPr kumimoji="0" lang="ko-KR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401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Welcome to Azure Cosmos DB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27C8E9-22C4-DAD8-60B2-4DF8C6F01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98" y="1562100"/>
            <a:ext cx="10080003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28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3. Demo</a:t>
            </a:r>
            <a:r>
              <a:rPr kumimoji="1"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&amp; Code </a:t>
            </a:r>
            <a:r>
              <a:rPr kumimoji="1"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살펴보기</a:t>
            </a:r>
            <a:r>
              <a:rPr kumimoji="1" lang="en-US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2FB2A-1864-3322-A1CE-7D93AF62FD23}"/>
              </a:ext>
            </a:extLst>
          </p:cNvPr>
          <p:cNvSpPr txBox="1"/>
          <p:nvPr/>
        </p:nvSpPr>
        <p:spPr>
          <a:xfrm>
            <a:off x="914400" y="1641460"/>
            <a:ext cx="10620421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링크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https://github.com/dianakang/BlazorTodoApp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D4CF855-FEEC-E49B-09E5-771E1EE1E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91618"/>
            <a:ext cx="5587298" cy="327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62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CA035E2-CCF1-16B7-CFC5-750345BD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</a:t>
            </a:r>
            <a:r>
              <a:rPr kumimoji="1" lang="en-US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Nuget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Package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F3C98A2-E7C6-577E-CAB7-61CEE0217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6373"/>
            <a:ext cx="8494120" cy="345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83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CA035E2-CCF1-16B7-CFC5-750345BD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Setting</a:t>
            </a:r>
            <a:endParaRPr kumimoji="1" lang="ko-Kore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Azure Cosmos DB account entities">
            <a:extLst>
              <a:ext uri="{FF2B5EF4-FFF2-40B4-BE49-F238E27FC236}">
                <a16:creationId xmlns:a16="http://schemas.microsoft.com/office/drawing/2014/main" id="{FC8ECE99-9F55-ADDF-1642-4BEFE1AD0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112" y="2531831"/>
            <a:ext cx="7328985" cy="363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93ACFE-24DE-42A1-D4C6-E6BE5B4C18A4}"/>
              </a:ext>
            </a:extLst>
          </p:cNvPr>
          <p:cNvSpPr txBox="1"/>
          <p:nvPr/>
        </p:nvSpPr>
        <p:spPr>
          <a:xfrm>
            <a:off x="914400" y="1641460"/>
            <a:ext cx="10620421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Cosmos DB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생성하기</a:t>
            </a:r>
            <a:endParaRPr lang="en-US" altLang="ko-KR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FC8C8-41EA-2005-0DF2-FAC8EF20D4FE}"/>
              </a:ext>
            </a:extLst>
          </p:cNvPr>
          <p:cNvSpPr txBox="1"/>
          <p:nvPr/>
        </p:nvSpPr>
        <p:spPr>
          <a:xfrm>
            <a:off x="5068956" y="6185098"/>
            <a:ext cx="5898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Elements in an Azure Cosmos DB account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1292E8F-1754-1908-57D7-CE527133F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6" b="7616"/>
          <a:stretch/>
        </p:blipFill>
        <p:spPr>
          <a:xfrm>
            <a:off x="914400" y="2319123"/>
            <a:ext cx="3035272" cy="401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16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DA4E43B8F5624791B99EAB635BCA12" ma:contentTypeVersion="16" ma:contentTypeDescription="Create a new document." ma:contentTypeScope="" ma:versionID="3b5350fb56a06995948bb8f87999c88d">
  <xsd:schema xmlns:xsd="http://www.w3.org/2001/XMLSchema" xmlns:xs="http://www.w3.org/2001/XMLSchema" xmlns:p="http://schemas.microsoft.com/office/2006/metadata/properties" xmlns:ns2="a5b945b7-9df2-428d-bedb-156f85e3cd79" xmlns:ns3="fef0655d-ab3c-44f3-a840-6b86aca4aacd" targetNamespace="http://schemas.microsoft.com/office/2006/metadata/properties" ma:root="true" ma:fieldsID="f86a45e3075b2e1f21a64dc9f1bdb407" ns2:_="" ns3:_="">
    <xsd:import namespace="a5b945b7-9df2-428d-bedb-156f85e3cd79"/>
    <xsd:import namespace="fef0655d-ab3c-44f3-a840-6b86aca4aa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945b7-9df2-428d-bedb-156f85e3cd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bb61508-9fba-4e66-9297-93df757955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0655d-ab3c-44f3-a840-6b86aca4aac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3340bac-bdb9-4af0-ae3b-79d54a41f7a9}" ma:internalName="TaxCatchAll" ma:showField="CatchAllData" ma:web="fef0655d-ab3c-44f3-a840-6b86aca4aa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ef0655d-ab3c-44f3-a840-6b86aca4aacd" xsi:nil="true"/>
    <lcf76f155ced4ddcb4097134ff3c332f xmlns="a5b945b7-9df2-428d-bedb-156f85e3cd7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603AF6-B199-42C4-8C76-146A608E5242}"/>
</file>

<file path=customXml/itemProps2.xml><?xml version="1.0" encoding="utf-8"?>
<ds:datastoreItem xmlns:ds="http://schemas.openxmlformats.org/officeDocument/2006/customXml" ds:itemID="{D42D99C6-1362-4DBB-A9FA-E1310A8C60E0}">
  <ds:schemaRefs>
    <ds:schemaRef ds:uri="http://schemas.microsoft.com/office/2006/metadata/properties"/>
    <ds:schemaRef ds:uri="http://schemas.microsoft.com/office/infopath/2007/PartnerControls"/>
    <ds:schemaRef ds:uri="fef0655d-ab3c-44f3-a840-6b86aca4aacd"/>
    <ds:schemaRef ds:uri="a5b945b7-9df2-428d-bedb-156f85e3cd79"/>
  </ds:schemaRefs>
</ds:datastoreItem>
</file>

<file path=customXml/itemProps3.xml><?xml version="1.0" encoding="utf-8"?>
<ds:datastoreItem xmlns:ds="http://schemas.openxmlformats.org/officeDocument/2006/customXml" ds:itemID="{A471AA2F-1718-4703-8126-34AE7FBCBF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8808</TotalTime>
  <Words>941</Words>
  <Application>Microsoft Macintosh PowerPoint</Application>
  <PresentationFormat>Widescreen</PresentationFormat>
  <Paragraphs>162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Arial</vt:lpstr>
      <vt:lpstr>NanumGothic</vt:lpstr>
      <vt:lpstr>Open Sans</vt:lpstr>
      <vt:lpstr>NANUMGOTHIC EXTRABOLD</vt:lpstr>
      <vt:lpstr>Calibri</vt:lpstr>
      <vt:lpstr>Wingdings</vt:lpstr>
      <vt:lpstr>Open Sans Light</vt:lpstr>
      <vt:lpstr>돋움</vt:lpstr>
      <vt:lpstr>NanumGothic</vt:lpstr>
      <vt:lpstr>맑은 고딕</vt:lpstr>
      <vt:lpstr>Office Theme</vt:lpstr>
      <vt:lpstr>2_Office Theme</vt:lpstr>
      <vt:lpstr>1_Office Theme</vt:lpstr>
      <vt:lpstr>3_Office Theme</vt:lpstr>
      <vt:lpstr>PowerPoint Presentation</vt:lpstr>
      <vt:lpstr>About me</vt:lpstr>
      <vt:lpstr>Index</vt:lpstr>
      <vt:lpstr>1. What is ‘Blazor’?</vt:lpstr>
      <vt:lpstr>2. Welcome to Azure Cosmos DB</vt:lpstr>
      <vt:lpstr>2. Welcome to Azure Cosmos DB</vt:lpstr>
      <vt:lpstr>3. Demo &amp; Code 살펴보기 </vt:lpstr>
      <vt:lpstr>① Nuget Package 설치</vt:lpstr>
      <vt:lpstr>② Setting</vt:lpstr>
      <vt:lpstr>② Setting</vt:lpstr>
      <vt:lpstr>② Setting</vt:lpstr>
      <vt:lpstr>② Setting</vt:lpstr>
      <vt:lpstr>③ Todo App에 Cosmos CRUD 기능 구현</vt:lpstr>
      <vt:lpstr>③ Todo App에 Cosmos CRUD 기능 구현</vt:lpstr>
      <vt:lpstr>③ Todo App에 Cosmos CRUD 기능 구현</vt:lpstr>
      <vt:lpstr>③ Todo App에 Cosmos CRUD 기능 구현</vt:lpstr>
      <vt:lpstr>③ Todo App에 Cosmos CRUD 기능 구현</vt:lpstr>
      <vt:lpstr>③ Todo App에 Cosmos CRUD 기능 구현</vt:lpstr>
      <vt:lpstr>③ Todo App에 Cosmos CRUD 기능 구현</vt:lpstr>
      <vt:lpstr>③ Todo App에 Cosmos CRUD 기능 구현</vt:lpstr>
      <vt:lpstr>③ Todo App에 Cosmos CRUD 기능 구현</vt:lpstr>
      <vt:lpstr>③ Todo App에 Cosmos CRUD 기능 구현</vt:lpstr>
      <vt:lpstr>③ Todo App에 Cosmos CRUD 기능 구현</vt:lpstr>
      <vt:lpstr>③ Todo App에 Cosmos CRUD 기능 구현</vt:lpstr>
      <vt:lpstr>Wrap up</vt:lpstr>
      <vt:lpstr>Thank you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강연정</cp:lastModifiedBy>
  <cp:revision>128</cp:revision>
  <dcterms:created xsi:type="dcterms:W3CDTF">2022-10-11T15:09:05Z</dcterms:created>
  <dcterms:modified xsi:type="dcterms:W3CDTF">2023-01-19T03:46:23Z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0x010100A9DA4E43B8F5624791B99EAB635BCA12</vt:lpwstr>
  </property>
  <property fmtid="{D5CDD505-2E9C-101B-9397-08002B2CF9AE}" pid="3" name="MediaServiceImageTags">
    <vt:lpwstr/>
  </property>
</Properties>
</file>